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8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70E73-4E72-4803-BDFE-DB1B1D055CBF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5E089-C516-46BA-A0CE-A3EAB8CC5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2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5E089-C516-46BA-A0CE-A3EAB8CC5F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3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74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0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60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0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51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51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0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1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2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1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1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655D0E-F7D5-4EB8-B035-7D9D6619707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14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 in the Teaching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Tips for maintaining and promoting safety in an instructional environment</a:t>
            </a:r>
            <a:endParaRPr lang="en-US" cap="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0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Monkey See, Monkey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practice good safety habits, they won’t.</a:t>
            </a:r>
          </a:p>
          <a:p>
            <a:pPr lvl="1"/>
            <a:r>
              <a:rPr lang="en-US" dirty="0" smtClean="0"/>
              <a:t>Follow the rules you set</a:t>
            </a:r>
          </a:p>
          <a:p>
            <a:pPr lvl="1"/>
            <a:r>
              <a:rPr lang="en-US" dirty="0" smtClean="0"/>
              <a:t>Bring your own safety gear – goggles, lab coat, etc.</a:t>
            </a:r>
          </a:p>
          <a:p>
            <a:r>
              <a:rPr lang="en-US" dirty="0" smtClean="0"/>
              <a:t>Ensure that you have all the required training for the activities the students will perform.</a:t>
            </a:r>
          </a:p>
          <a:p>
            <a:pPr lvl="1"/>
            <a:r>
              <a:rPr lang="en-US" dirty="0" smtClean="0"/>
              <a:t>This includes EH&amp;S training courses as well as site- or equipment-specific training and qualifications</a:t>
            </a:r>
          </a:p>
          <a:p>
            <a:pPr lvl="1"/>
            <a:r>
              <a:rPr lang="en-US" dirty="0" smtClean="0"/>
              <a:t>Do you know what to do in case of an accident?  A spill? An injury?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3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Let Them Forget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safety an integral part of the laboratory exercise</a:t>
            </a:r>
          </a:p>
          <a:p>
            <a:pPr lvl="1"/>
            <a:r>
              <a:rPr lang="en-US" dirty="0" smtClean="0"/>
              <a:t>Don’t just teach it first, weave it into the activity</a:t>
            </a:r>
          </a:p>
          <a:p>
            <a:pPr lvl="1"/>
            <a:r>
              <a:rPr lang="en-US" dirty="0" smtClean="0"/>
              <a:t>Steer clear of the “</a:t>
            </a:r>
            <a:r>
              <a:rPr lang="en-US" dirty="0" err="1" smtClean="0"/>
              <a:t>fave</a:t>
            </a:r>
            <a:r>
              <a:rPr lang="en-US" dirty="0" smtClean="0"/>
              <a:t> &amp; forget” mentality</a:t>
            </a:r>
          </a:p>
          <a:p>
            <a:r>
              <a:rPr lang="en-US" dirty="0" smtClean="0"/>
              <a:t>Offer advice &amp; constructive criticism throughout the course of the activity</a:t>
            </a:r>
          </a:p>
          <a:p>
            <a:pPr lvl="1"/>
            <a:r>
              <a:rPr lang="en-US" dirty="0" smtClean="0"/>
              <a:t>If someone forgets to wear their safety goggles, TELL THEM!</a:t>
            </a:r>
          </a:p>
          <a:p>
            <a:pPr lvl="1"/>
            <a:r>
              <a:rPr lang="en-US" dirty="0" smtClean="0"/>
              <a:t>Ensure that students obey the spirit of the law, not just the letter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61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Their Brains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students to be an active party in identifying hazards and determining appropriate safety barriers</a:t>
            </a:r>
          </a:p>
          <a:p>
            <a:pPr lvl="1"/>
            <a:r>
              <a:rPr lang="en-US" dirty="0" smtClean="0"/>
              <a:t>Students will easily and willingly forget material learned by rote</a:t>
            </a:r>
          </a:p>
          <a:p>
            <a:pPr lvl="1"/>
            <a:r>
              <a:rPr lang="en-US" dirty="0" smtClean="0"/>
              <a:t>You can’t mother </a:t>
            </a:r>
            <a:r>
              <a:rPr lang="en-US" smtClean="0"/>
              <a:t>them forever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JDA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55D0E-F7D5-4EB8-B035-7D9D661970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2508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Jim Teaching">
      <a:majorFont>
        <a:latin typeface="Aleo"/>
        <a:ea typeface=""/>
        <a:cs typeface=""/>
      </a:majorFont>
      <a:minorFont>
        <a:latin typeface="Source Sans Pro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215</Words>
  <Application>Microsoft Office PowerPoint</Application>
  <PresentationFormat>On-screen Show (4:3)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Aleo</vt:lpstr>
      <vt:lpstr>Calibri</vt:lpstr>
      <vt:lpstr>Source Sans Pro</vt:lpstr>
      <vt:lpstr>Retrospect</vt:lpstr>
      <vt:lpstr>Safety in the Teaching Lab</vt:lpstr>
      <vt:lpstr>Monkey See, Monkey Do</vt:lpstr>
      <vt:lpstr>Never Let Them Forget It</vt:lpstr>
      <vt:lpstr>Apply Their Brains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in the Teaching Lab</dc:title>
  <dc:creator>James Acton</dc:creator>
  <cp:lastModifiedBy>Burch, Aimee [M S E]</cp:lastModifiedBy>
  <cp:revision>5</cp:revision>
  <dcterms:created xsi:type="dcterms:W3CDTF">2015-10-15T14:11:07Z</dcterms:created>
  <dcterms:modified xsi:type="dcterms:W3CDTF">2015-12-16T20:37:51Z</dcterms:modified>
</cp:coreProperties>
</file>